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" r:id="rId2"/>
    <p:sldId id="281" r:id="rId3"/>
    <p:sldId id="268" r:id="rId4"/>
    <p:sldId id="279" r:id="rId5"/>
    <p:sldId id="27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2DCC1-B264-4578-AB59-0D27F5241193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958A5-6F4F-4B58-9AF7-DC579104F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1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18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85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9046-D62F-49D8-96B7-3C014DC234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979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1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85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607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1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497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767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61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0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1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9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4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5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83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54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9E28F-73E3-4820-A1A7-4798B50E27C0}" type="datetimeFigureOut">
              <a:rPr lang="en-US" smtClean="0"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D1D7C7-92B4-45D3-A748-8564D654B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4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Bellalago Academy</a:t>
            </a:r>
            <a:br>
              <a:rPr lang="en-US" dirty="0"/>
            </a:br>
            <a:r>
              <a:rPr lang="en-US" dirty="0"/>
              <a:t>Mid-year state of the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7C645D-13C2-45C4-BE3A-968D6A06A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9079"/>
          <a:stretch/>
        </p:blipFill>
        <p:spPr>
          <a:xfrm>
            <a:off x="212548" y="-1"/>
            <a:ext cx="4671437" cy="4236855"/>
          </a:xfrm>
          <a:custGeom>
            <a:avLst/>
            <a:gdLst/>
            <a:ahLst/>
            <a:cxnLst/>
            <a:rect l="l" t="t" r="r" b="b"/>
            <a:pathLst>
              <a:path w="4671437" h="4236855">
                <a:moveTo>
                  <a:pt x="630049" y="0"/>
                </a:moveTo>
                <a:lnTo>
                  <a:pt x="4671437" y="0"/>
                </a:lnTo>
                <a:lnTo>
                  <a:pt x="4671437" y="1"/>
                </a:lnTo>
                <a:lnTo>
                  <a:pt x="3814017" y="1"/>
                </a:lnTo>
                <a:lnTo>
                  <a:pt x="3181159" y="4236855"/>
                </a:lnTo>
                <a:lnTo>
                  <a:pt x="0" y="423685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56612B-26DB-4E8D-AAA3-AA78559FB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9225" y="609600"/>
            <a:ext cx="5114776" cy="1320800"/>
          </a:xfrm>
        </p:spPr>
        <p:txBody>
          <a:bodyPr>
            <a:normAutofit/>
          </a:bodyPr>
          <a:lstStyle/>
          <a:p>
            <a:r>
              <a:rPr lang="en-US" dirty="0"/>
              <a:t>Let’s Celebrate!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11F0A-8DC3-4FBB-B4B4-AB01DA9BC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6200" y="2160589"/>
            <a:ext cx="6857999" cy="3880773"/>
          </a:xfrm>
        </p:spPr>
        <p:txBody>
          <a:bodyPr>
            <a:normAutofit/>
          </a:bodyPr>
          <a:lstStyle/>
          <a:p>
            <a:pPr marL="0" marR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We are very happy to announce that Bellalago increased our school grade from a C to a B. We were two points away from an A.  School recognition funds have been granted and plans for distribution will be shared today with the School Advisory Committee. 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Bellalago’s Progress Monitoring (PM) 1 was compared to our mid-year PM 2 data and shows growth at every grade level. </a:t>
            </a:r>
          </a:p>
          <a:p>
            <a:pPr marL="0" marR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170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fontAlgn="base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Bellalago met or exceed the State and District averages in most areas.  A mid-year state of the school was presented to staff on January 10, 2024, and with SAC on January 22, 2024.  See attached presentation for details. </a:t>
            </a:r>
            <a:endParaRPr lang="en-US" sz="17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5" name="Picture 4" descr="Writing an appointment on a paper agenda">
            <a:extLst>
              <a:ext uri="{FF2B5EF4-FFF2-40B4-BE49-F238E27FC236}">
                <a16:creationId xmlns:a16="http://schemas.microsoft.com/office/drawing/2014/main" id="{EFDAF5FF-3C3B-CFFD-5AD2-4D0255B097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615" b="1"/>
          <a:stretch/>
        </p:blipFill>
        <p:spPr>
          <a:xfrm>
            <a:off x="20" y="4235547"/>
            <a:ext cx="3393882" cy="2622453"/>
          </a:xfrm>
          <a:custGeom>
            <a:avLst/>
            <a:gdLst/>
            <a:ahLst/>
            <a:cxnLst/>
            <a:rect l="l" t="t" r="r" b="b"/>
            <a:pathLst>
              <a:path w="3393902" h="2622453">
                <a:moveTo>
                  <a:pt x="212741" y="0"/>
                </a:moveTo>
                <a:lnTo>
                  <a:pt x="3393902" y="0"/>
                </a:lnTo>
                <a:lnTo>
                  <a:pt x="3002186" y="2622453"/>
                </a:lnTo>
                <a:lnTo>
                  <a:pt x="0" y="2622453"/>
                </a:lnTo>
                <a:lnTo>
                  <a:pt x="0" y="14306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630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15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Reading Data</a:t>
            </a:r>
          </a:p>
        </p:txBody>
      </p:sp>
      <p:pic>
        <p:nvPicPr>
          <p:cNvPr id="5" name="Content Placeholder 4" descr="A screen shot of a chart&#10;&#10;Description automatically generated">
            <a:extLst>
              <a:ext uri="{FF2B5EF4-FFF2-40B4-BE49-F238E27FC236}">
                <a16:creationId xmlns:a16="http://schemas.microsoft.com/office/drawing/2014/main" id="{5281B002-D223-1E90-0299-1E6A405D1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0100" y="609600"/>
            <a:ext cx="6947539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spc="15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Math Data</a:t>
            </a:r>
          </a:p>
        </p:txBody>
      </p:sp>
      <p:pic>
        <p:nvPicPr>
          <p:cNvPr id="11" name="Content Placeholder 10" descr="A table with numbers and numbers&#10;&#10;Description automatically generated">
            <a:extLst>
              <a:ext uri="{FF2B5EF4-FFF2-40B4-BE49-F238E27FC236}">
                <a16:creationId xmlns:a16="http://schemas.microsoft.com/office/drawing/2014/main" id="{328B17C7-7440-48F4-9FFF-E0855336A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98071" y="649067"/>
            <a:ext cx="8327292" cy="439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1600" y="2338928"/>
            <a:ext cx="5295900" cy="1508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Student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Data Chat</a:t>
            </a:r>
          </a:p>
        </p:txBody>
      </p:sp>
      <p:sp>
        <p:nvSpPr>
          <p:cNvPr id="5" name="Text Placeholder 4"/>
          <p:cNvSpPr>
            <a:spLocks/>
          </p:cNvSpPr>
          <p:nvPr/>
        </p:nvSpPr>
        <p:spPr>
          <a:xfrm>
            <a:off x="984012" y="1568004"/>
            <a:ext cx="4311888" cy="673863"/>
          </a:xfrm>
          <a:prstGeom prst="rect">
            <a:avLst/>
          </a:prstGeom>
        </p:spPr>
        <p:txBody>
          <a:bodyPr/>
          <a:lstStyle/>
          <a:p>
            <a:pPr defTabSz="411480">
              <a:spcAft>
                <a:spcPts val="600"/>
              </a:spcAft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Student Data Chat forms</a:t>
            </a:r>
            <a:endParaRPr lang="en-US"/>
          </a:p>
        </p:txBody>
      </p:sp>
      <p:sp>
        <p:nvSpPr>
          <p:cNvPr id="6" name="Content Placeholder 5"/>
          <p:cNvSpPr>
            <a:spLocks/>
          </p:cNvSpPr>
          <p:nvPr/>
        </p:nvSpPr>
        <p:spPr>
          <a:xfrm>
            <a:off x="984012" y="2241869"/>
            <a:ext cx="4311888" cy="3233916"/>
          </a:xfrm>
          <a:prstGeom prst="rect">
            <a:avLst/>
          </a:prstGeom>
        </p:spPr>
        <p:txBody>
          <a:bodyPr/>
          <a:lstStyle/>
          <a:p>
            <a:pPr defTabSz="411480">
              <a:spcAft>
                <a:spcPts val="600"/>
              </a:spcAft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 will be pre-populated with student data.</a:t>
            </a:r>
          </a:p>
          <a:p>
            <a:pPr defTabSz="411480">
              <a:spcAft>
                <a:spcPts val="600"/>
              </a:spcAft>
            </a:pPr>
            <a:r>
              <a:rPr lang="en-US" sz="162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Forms will be given during January PST Meetings</a:t>
            </a: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FA3412-F84D-4E61-BEA3-B40871C92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04"/>
          <a:stretch/>
        </p:blipFill>
        <p:spPr>
          <a:xfrm>
            <a:off x="1186181" y="864296"/>
            <a:ext cx="5709921" cy="515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2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</TotalTime>
  <Words>160</Words>
  <Application>Microsoft Office PowerPoint</Application>
  <PresentationFormat>Widescreen</PresentationFormat>
  <Paragraphs>17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 3</vt:lpstr>
      <vt:lpstr>Facet</vt:lpstr>
      <vt:lpstr>Bellalago Academy Mid-year state of the school</vt:lpstr>
      <vt:lpstr>Let’s Celebrate! </vt:lpstr>
      <vt:lpstr>Reading Data</vt:lpstr>
      <vt:lpstr>Math Data</vt:lpstr>
      <vt:lpstr>Student  Data Chat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Bellalago Academy Mid-year state of the school</dc:title>
  <dc:creator>Melanie Cleveland</dc:creator>
  <cp:lastModifiedBy>Melanie Cleveland</cp:lastModifiedBy>
  <cp:revision>2</cp:revision>
  <dcterms:created xsi:type="dcterms:W3CDTF">2024-02-06T15:51:46Z</dcterms:created>
  <dcterms:modified xsi:type="dcterms:W3CDTF">2024-02-06T15:55:53Z</dcterms:modified>
</cp:coreProperties>
</file>